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sldIdLst>
    <p:sldId id="256" r:id="rId5"/>
    <p:sldId id="257" r:id="rId6"/>
    <p:sldId id="272" r:id="rId7"/>
    <p:sldId id="260" r:id="rId8"/>
    <p:sldId id="259" r:id="rId9"/>
    <p:sldId id="287" r:id="rId10"/>
    <p:sldId id="274" r:id="rId11"/>
    <p:sldId id="275" r:id="rId12"/>
    <p:sldId id="262" r:id="rId13"/>
    <p:sldId id="271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73" r:id="rId2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2E0492-8062-439A-983C-65B2C71C7852}" v="72" dt="2024-11-11T12:46:01.9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663CFB-3D1D-45FB-9941-0A60FA35D726}" type="datetimeFigureOut">
              <a:rPr lang="es-MX" smtClean="0"/>
              <a:t>11/11/2024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BFBA5E-70C3-4EF2-92E3-1511EE12C42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5469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BFBA5E-70C3-4EF2-92E3-1511EE12C420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65071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6F5FB4-EB34-56C2-5112-7042361BE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50EFCFD-5759-BF91-95D6-9FB78A722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F0598D-F3BC-47FB-C982-2E71D2FDC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35C95A-F56E-8549-9CF2-2B20AC278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C397C8-BBC2-C140-AE35-BF7317F58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292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22306-BDD7-D973-59EE-D4A9CD2E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AEF4625-E2F5-239F-18E9-36DCD3C1E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E69B04-F43A-D01C-1C67-45C65B685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392FD2-C3E2-1321-C925-2BB078079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2B8E01-4219-92BF-7303-D5F67750A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29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92CEA6A-F7DD-EA2A-2859-004E32B66B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E8B8568-F772-484F-FA16-E7F622BF72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879FA4-D4FD-EBDD-9F7B-F428E795E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48ED5E-B5F2-D53E-F138-298F4AAF8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DD75EF-B950-0E75-DFB8-5AC726B60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653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BA19B6-2079-DE06-8224-B496F75F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ED9F56-483F-10C4-E5CA-8431879AA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CA7CEB8-9EFC-358C-188F-FF1B756F9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8DF67D2-7E4C-B586-6022-A471CCF48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701E28-3174-D190-C839-024262225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892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D60721-719A-E4EC-A812-6952711AB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6EDB409-E157-882C-082D-F19C24445B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6C826A-D9EE-7E73-7DBD-B67CCD7B6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E17DD4-6159-7CF9-335B-3B5B5C65D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EB61772-2480-FCF2-3086-383B1DE60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071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ECECDF-F943-484E-47E0-FE2010A9B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6DECFB-140F-9D42-41D3-9250AF355B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906130B-F234-36F4-D443-612231193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B8A666-03AD-8C90-F980-5F1C2C672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DCC9ABE-4D4F-AD96-DF53-2F0FA5E43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9274692-6B5B-5487-0CAB-19AD73977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971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C59FE6-3B1B-F6F0-7597-C1B70BDD8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AE4DB23-B130-D4A3-AA82-C5986A465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DF7F5A4-8F69-32AC-9323-DBAEBFCA7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754B7FB-63EF-6DEB-582C-E4EE3F2100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2370872-EC01-2EE8-DD45-4776151B8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E23B7A1-8DB9-1734-2E0D-0816D84B4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28FB4FC-5FB1-81FC-A02D-724D6D2BE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5172AA0-BDF4-F2E0-2A9A-9749E8C5D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0586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793096-C672-A400-3B9A-C06A77BE1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F3FAFC1-631D-98B6-D227-42DB009A3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5920BC0-180F-982E-D9EE-FEA7BD20A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DFFE5A-16D2-B901-8FC6-C643D1F69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805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CECA7A8-553A-510F-A681-59F03D82D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F642424-1EA6-D7FA-DD8C-53496D697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A6EBC5E-3F94-423B-7F20-138C39BB0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504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629412-9645-065D-B38C-4C550D5E8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D6D7EF-E15C-3481-D0CA-2F72533B5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9290583-F3B2-CFBE-D355-13FF4AB243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7C0F994-FF72-0CB2-BE90-6E718C0C7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17E0FD6-9269-1E43-A96D-CAA92065A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6FB8475-6AB5-409E-951B-198E7029F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2859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5525-5B6C-CDA1-9B60-1AC1B0A53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AAB5B17-5A9F-22E8-1A8B-BCF97EE77A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555223F-F320-B3F1-4DDE-273BF03B04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36EB8-BE79-454B-ED2C-3E02E7851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DD3591-D618-3636-736D-4FE5CC2E8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94ECF9-21BF-EBA8-18CD-B40FC451F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7211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A8C2352-1513-C48E-3AF0-625D4D663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885D9E1-32A7-C6E1-C097-7B9E58454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47DF04E-D571-17D3-E0E7-2320CF7EAC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3B699B-A4C5-9C45-A5BB-78C52903F738}" type="datetimeFigureOut">
              <a:rPr lang="es-ES" smtClean="0"/>
              <a:t>11/11/2024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A4B9B0E-5AB0-B855-537A-9B2A5487A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D088C6-8A7A-5A71-19AE-1EF056CE8F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6ABD7A-3246-A041-B5F1-FE4162AC16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521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8" name="Imagen 7" descr="Un dibujo de una caja&#10;&#10;Descripción generada automáticamente con confianza baja">
            <a:extLst>
              <a:ext uri="{FF2B5EF4-FFF2-40B4-BE49-F238E27FC236}">
                <a16:creationId xmlns:a16="http://schemas.microsoft.com/office/drawing/2014/main" id="{71413ABE-7626-B2B9-3E92-FBB564D781B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l="5474" r="5592"/>
          <a:stretch/>
        </p:blipFill>
        <p:spPr>
          <a:xfrm flipH="1">
            <a:off x="-4084" y="10"/>
            <a:ext cx="6099050" cy="6857990"/>
          </a:xfrm>
          <a:prstGeom prst="rect">
            <a:avLst/>
          </a:prstGeom>
        </p:spPr>
      </p:pic>
      <p:pic>
        <p:nvPicPr>
          <p:cNvPr id="7" name="Imagen 6" descr="Un dibujo de una caja&#10;&#10;Descripción generada automáticamente con confianza baja">
            <a:extLst>
              <a:ext uri="{FF2B5EF4-FFF2-40B4-BE49-F238E27FC236}">
                <a16:creationId xmlns:a16="http://schemas.microsoft.com/office/drawing/2014/main" id="{E9BDF0DA-3BFB-96AB-9767-E82E56D8D0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l="5503" r="5621"/>
          <a:stretch/>
        </p:blipFill>
        <p:spPr>
          <a:xfrm>
            <a:off x="6096844" y="10"/>
            <a:ext cx="6095156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E27E63-2F44-4DF2-35F7-7D0B397FA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6656" y="1540101"/>
            <a:ext cx="9795637" cy="2215884"/>
          </a:xfrm>
        </p:spPr>
        <p:txBody>
          <a:bodyPr>
            <a:normAutofit/>
          </a:bodyPr>
          <a:lstStyle/>
          <a:p>
            <a:r>
              <a:rPr lang="es-ES" b="1" u="sng" spc="300" dirty="0">
                <a:solidFill>
                  <a:srgbClr val="FFFFFF"/>
                </a:solidFill>
                <a:latin typeface="Boucherie Block" panose="020F0502020204030204" pitchFamily="34" charset="0"/>
              </a:rPr>
              <a:t>PROYECTO</a:t>
            </a:r>
            <a:br>
              <a:rPr lang="es-ES" b="1" u="sng" spc="300" dirty="0">
                <a:solidFill>
                  <a:srgbClr val="FFFFFF"/>
                </a:solidFill>
                <a:latin typeface="Boucherie Block" panose="020F0502020204030204" pitchFamily="34" charset="0"/>
              </a:rPr>
            </a:br>
            <a:r>
              <a:rPr lang="es-ES" b="1" u="sng" spc="300" dirty="0">
                <a:solidFill>
                  <a:srgbClr val="FFFFFF"/>
                </a:solidFill>
                <a:latin typeface="Boucherie Block" panose="020F0502020204030204" pitchFamily="34" charset="0"/>
              </a:rPr>
              <a:t>FROGMAPS</a:t>
            </a:r>
          </a:p>
        </p:txBody>
      </p:sp>
    </p:spTree>
    <p:extLst>
      <p:ext uri="{BB962C8B-B14F-4D97-AF65-F5344CB8AC3E}">
        <p14:creationId xmlns:p14="http://schemas.microsoft.com/office/powerpoint/2010/main" val="67562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F9C2857A-A40B-2933-6FA3-81B0280AB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56EED31-4A50-5E9D-8865-97B36D888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/>
              <a:t>Frog</a:t>
            </a:r>
            <a:r>
              <a:rPr lang="es-ES" dirty="0"/>
              <a:t> </a:t>
            </a:r>
            <a:r>
              <a:rPr lang="es-ES" dirty="0" err="1"/>
              <a:t>Maps</a:t>
            </a:r>
            <a:r>
              <a:rPr lang="es-ES" dirty="0"/>
              <a:t> - Requisitos Funcionales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BE863ABE-3528-6961-37E8-9BCF076321EF}"/>
              </a:ext>
            </a:extLst>
          </p:cNvPr>
          <p:cNvSpPr txBox="1">
            <a:spLocks/>
          </p:cNvSpPr>
          <p:nvPr/>
        </p:nvSpPr>
        <p:spPr>
          <a:xfrm>
            <a:off x="1238366" y="1690688"/>
            <a:ext cx="10045719" cy="44766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+mn-lt"/>
              </a:rPr>
              <a:t>Encargos.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+mn-lt"/>
              </a:rPr>
              <a:t>Registrarse como negocio.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+mn-lt"/>
              </a:rPr>
              <a:t>Calificación (complemento del comentario).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+mn-lt"/>
              </a:rPr>
              <a:t>Subir imágenes (complemento del comentario).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+mn-lt"/>
              </a:rPr>
              <a:t>Buzón de quejas.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+mn-lt"/>
              </a:rPr>
              <a:t>Subir productos.</a:t>
            </a:r>
          </a:p>
          <a:p>
            <a:endParaRPr lang="es-ES" sz="2400" dirty="0">
              <a:latin typeface="+mn-lt"/>
            </a:endParaRPr>
          </a:p>
          <a:p>
            <a:r>
              <a:rPr lang="es-ES" sz="1800" i="1" u="sng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 este caso no se eliminaron ninguno de los requisitos anteriores.</a:t>
            </a:r>
            <a:endParaRPr lang="es-MX" sz="1800" i="1" u="sng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MX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7678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A09CB-EA27-6B08-5504-5B2A2603B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D994E206-A367-CC80-EF3B-C018104AE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D8C6559-79C9-C30D-BAFB-EAD0282D5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/>
              <a:t>Frog</a:t>
            </a:r>
            <a:r>
              <a:rPr lang="es-ES" dirty="0"/>
              <a:t> </a:t>
            </a:r>
            <a:r>
              <a:rPr lang="es-ES" dirty="0" err="1"/>
              <a:t>Maps</a:t>
            </a:r>
            <a:r>
              <a:rPr lang="es-ES" dirty="0"/>
              <a:t> - Requisitos NO Funcionales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8056B157-D9A5-3541-D3AA-95AC49779287}"/>
              </a:ext>
            </a:extLst>
          </p:cNvPr>
          <p:cNvSpPr txBox="1">
            <a:spLocks/>
          </p:cNvSpPr>
          <p:nvPr/>
        </p:nvSpPr>
        <p:spPr>
          <a:xfrm>
            <a:off x="1238366" y="1690688"/>
            <a:ext cx="10045719" cy="44766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+mn-lt"/>
              </a:rPr>
              <a:t>Conexión a Base de datos Comentarios.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+mn-lt"/>
              </a:rPr>
              <a:t>Conexión a Base de datos Quejas 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+mn-lt"/>
              </a:rPr>
              <a:t>Conexión a Base de datos Negocios</a:t>
            </a:r>
          </a:p>
          <a:p>
            <a:endParaRPr lang="es-ES" sz="24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+mn-lt"/>
              </a:rPr>
              <a:t>Conexión a Base de datos Productos.</a:t>
            </a:r>
          </a:p>
          <a:p>
            <a:endParaRPr lang="es-ES" sz="2400" dirty="0">
              <a:latin typeface="+mn-lt"/>
            </a:endParaRPr>
          </a:p>
          <a:p>
            <a:r>
              <a:rPr lang="es-ES" sz="1800" i="1" u="sng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 este caso no se eliminaron ninguno de los requisitos anteriores.</a:t>
            </a:r>
            <a:endParaRPr lang="es-MX" sz="1800" i="1" u="sng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s-MX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4296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FE2CD4-F555-101A-90B7-91CDB3CEC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29137ADB-FB2E-E62E-242B-685824801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6683ACB-EA0F-1F89-C56C-0ABDA1E4E060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CASOS DE USO</a:t>
            </a:r>
          </a:p>
        </p:txBody>
      </p:sp>
    </p:spTree>
    <p:extLst>
      <p:ext uri="{BB962C8B-B14F-4D97-AF65-F5344CB8AC3E}">
        <p14:creationId xmlns:p14="http://schemas.microsoft.com/office/powerpoint/2010/main" val="106361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7414F-09E5-ECF3-896E-0AD15CAAD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A96F240D-5177-FC6F-0736-FB4FA46086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1C374485-16C7-EFF8-141D-FEB7A2FD8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3007" y="1177046"/>
            <a:ext cx="4445985" cy="5753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B40E0BF-00B2-4D09-61DA-FC728DDA9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6486"/>
            <a:ext cx="10515600" cy="1325563"/>
          </a:xfrm>
        </p:spPr>
        <p:txBody>
          <a:bodyPr/>
          <a:lstStyle/>
          <a:p>
            <a:pPr algn="ctr"/>
            <a:r>
              <a:rPr lang="es-ES" dirty="0" err="1"/>
              <a:t>Frog</a:t>
            </a:r>
            <a:r>
              <a:rPr lang="es-ES" dirty="0"/>
              <a:t> </a:t>
            </a:r>
            <a:r>
              <a:rPr lang="es-ES" dirty="0" err="1"/>
              <a:t>Maps</a:t>
            </a:r>
            <a:r>
              <a:rPr lang="es-ES" dirty="0"/>
              <a:t> – Casos de Uso</a:t>
            </a:r>
          </a:p>
        </p:txBody>
      </p:sp>
    </p:spTree>
    <p:extLst>
      <p:ext uri="{BB962C8B-B14F-4D97-AF65-F5344CB8AC3E}">
        <p14:creationId xmlns:p14="http://schemas.microsoft.com/office/powerpoint/2010/main" val="26056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545CF-33B0-2C22-402D-157BFED77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4D3542DE-15FF-392A-91EA-3928CF18B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5198E7E-1093-10E0-C359-752234D3D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313" y="3044920"/>
            <a:ext cx="7010687" cy="285004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48ECD3D-4982-7CB1-30FC-3D8D3AB0E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6486"/>
            <a:ext cx="10515600" cy="1325563"/>
          </a:xfrm>
        </p:spPr>
        <p:txBody>
          <a:bodyPr/>
          <a:lstStyle/>
          <a:p>
            <a:pPr algn="ctr"/>
            <a:r>
              <a:rPr lang="es-ES"/>
              <a:t>Frog Maps – Casos de Uso</a:t>
            </a:r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59E4570-54D5-CD4D-9FB4-8938ED0BF4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736" y="1426966"/>
            <a:ext cx="556260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5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0D0B8B-5A99-EB74-800E-7FDD44580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F6B5D749-D7D5-F680-56BF-9460D7796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FA2D0CB-9A4F-A489-076A-535FAEE64997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SPRINTS</a:t>
            </a:r>
          </a:p>
        </p:txBody>
      </p:sp>
    </p:spTree>
    <p:extLst>
      <p:ext uri="{BB962C8B-B14F-4D97-AF65-F5344CB8AC3E}">
        <p14:creationId xmlns:p14="http://schemas.microsoft.com/office/powerpoint/2010/main" val="1600003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9A90F1F9-B033-DD4E-538A-41E3444BF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E4C5F7E-321E-803D-8389-4D7FAE9E2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Frog</a:t>
            </a:r>
            <a:r>
              <a:rPr lang="es-ES" dirty="0"/>
              <a:t> </a:t>
            </a:r>
            <a:r>
              <a:rPr lang="es-ES" dirty="0" err="1"/>
              <a:t>Maps</a:t>
            </a:r>
            <a:r>
              <a:rPr lang="es-ES" dirty="0"/>
              <a:t> - </a:t>
            </a:r>
            <a:r>
              <a:rPr lang="es-ES" dirty="0" err="1"/>
              <a:t>Sprints</a:t>
            </a:r>
            <a:endParaRPr lang="es-MX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92D6A76-38EB-D72E-22EB-F23841066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5962837" cy="4555719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87A05D1-6195-9E89-7596-32AAC6602B91}"/>
              </a:ext>
            </a:extLst>
          </p:cNvPr>
          <p:cNvSpPr txBox="1"/>
          <p:nvPr/>
        </p:nvSpPr>
        <p:spPr>
          <a:xfrm>
            <a:off x="6801037" y="5521233"/>
            <a:ext cx="2039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Total de Áreas: 10</a:t>
            </a:r>
          </a:p>
          <a:p>
            <a:r>
              <a:rPr lang="es-ES" dirty="0"/>
              <a:t>Total de tareas: 33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68971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5F4DDD-9D5D-0519-5320-F7DD6EA87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7ADC96-135B-5570-3403-73ECA9AB5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Frog</a:t>
            </a:r>
            <a:r>
              <a:rPr lang="es-ES" dirty="0"/>
              <a:t> </a:t>
            </a:r>
            <a:r>
              <a:rPr lang="es-ES" dirty="0" err="1"/>
              <a:t>Maps</a:t>
            </a:r>
            <a:r>
              <a:rPr lang="es-ES" dirty="0"/>
              <a:t> - </a:t>
            </a:r>
            <a:r>
              <a:rPr lang="es-ES" dirty="0" err="1"/>
              <a:t>Sprints</a:t>
            </a:r>
            <a:endParaRPr lang="es-MX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BB2D2FB-4EAF-84ED-3F88-036E613C3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962837" cy="4555719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9E7F596-4AEA-7324-35C0-86C75F7D831E}"/>
              </a:ext>
            </a:extLst>
          </p:cNvPr>
          <p:cNvSpPr txBox="1"/>
          <p:nvPr/>
        </p:nvSpPr>
        <p:spPr>
          <a:xfrm>
            <a:off x="6801037" y="5521233"/>
            <a:ext cx="2039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Total de Áreas: 10</a:t>
            </a:r>
          </a:p>
          <a:p>
            <a:r>
              <a:rPr lang="es-ES" dirty="0"/>
              <a:t>Total de tareas: 33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0612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D023D5-9A85-AE32-C92F-8A7CC7261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7A7B7CF8-BF58-0757-CB68-C29793656C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73327B8-6C58-BB22-759E-A614A3452FCB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BOSQUEJO</a:t>
            </a:r>
          </a:p>
        </p:txBody>
      </p:sp>
    </p:spTree>
    <p:extLst>
      <p:ext uri="{BB962C8B-B14F-4D97-AF65-F5344CB8AC3E}">
        <p14:creationId xmlns:p14="http://schemas.microsoft.com/office/powerpoint/2010/main" val="4209763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0EAC7205-477B-0016-90C1-39880E353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magen de WhatsApp 2024-11-08 a las 18 06 32_bbcdcef8">
            <a:extLst>
              <a:ext uri="{FF2B5EF4-FFF2-40B4-BE49-F238E27FC236}">
                <a16:creationId xmlns:a16="http://schemas.microsoft.com/office/drawing/2014/main" id="{87E2E965-6CD4-238D-7446-76DC2D53B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8211" y="321734"/>
            <a:ext cx="5164746" cy="2905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agen de WhatsApp 2024-11-08 a las 18 06 32_208d7668">
            <a:extLst>
              <a:ext uri="{FF2B5EF4-FFF2-40B4-BE49-F238E27FC236}">
                <a16:creationId xmlns:a16="http://schemas.microsoft.com/office/drawing/2014/main" id="{4C491CE1-2B70-EAAF-9C24-10EA4E40E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6752" y="3631096"/>
            <a:ext cx="4907662" cy="27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7" name="Rectangle 7176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731FE4E-B1D8-79CA-9EAD-C283DAE6EF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3803" y="2894624"/>
            <a:ext cx="5426764" cy="305255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B5F3A37-D4F3-578E-FA1C-C04310749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785" y="1111537"/>
            <a:ext cx="4622800" cy="1325563"/>
          </a:xfrm>
        </p:spPr>
        <p:txBody>
          <a:bodyPr/>
          <a:lstStyle/>
          <a:p>
            <a:r>
              <a:rPr lang="es-ES" i="1" dirty="0"/>
              <a:t>INICIO Y REGISTRO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19283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25F9E4AC-FECA-16F9-EAAF-2B0FC29E4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6106C4B-02E6-6A27-A17F-17BE814F2129}"/>
              </a:ext>
            </a:extLst>
          </p:cNvPr>
          <p:cNvSpPr txBox="1"/>
          <p:nvPr/>
        </p:nvSpPr>
        <p:spPr>
          <a:xfrm>
            <a:off x="2894900" y="701519"/>
            <a:ext cx="622870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900">
                <a:solidFill>
                  <a:schemeClr val="tx2"/>
                </a:solidFill>
                <a:latin typeface="Boucherie Block" panose="02000506000000020004" pitchFamily="2" charset="77"/>
              </a:rPr>
              <a:t>UNIDAD MULTIDISCIPLINARIA TIZIMIN-UADY</a:t>
            </a:r>
          </a:p>
          <a:p>
            <a:pPr algn="l"/>
            <a:r>
              <a:rPr lang="es-ES" sz="2900">
                <a:solidFill>
                  <a:schemeClr val="tx2"/>
                </a:solidFill>
                <a:latin typeface="Boucherie Block" panose="02000506000000020004" pitchFamily="2" charset="77"/>
              </a:rPr>
              <a:t>                                </a:t>
            </a:r>
            <a:endParaRPr lang="es-ES" sz="2900" dirty="0">
              <a:solidFill>
                <a:schemeClr val="tx2"/>
              </a:solidFill>
              <a:latin typeface="Boucherie Block" panose="02000506000000020004" pitchFamily="2" charset="77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919950C-DD74-AA12-D7E2-05FA507C5290}"/>
              </a:ext>
            </a:extLst>
          </p:cNvPr>
          <p:cNvSpPr txBox="1"/>
          <p:nvPr/>
        </p:nvSpPr>
        <p:spPr>
          <a:xfrm>
            <a:off x="4570496" y="1878529"/>
            <a:ext cx="622870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dirty="0">
                <a:solidFill>
                  <a:srgbClr val="FFC000"/>
                </a:solidFill>
                <a:latin typeface="Boucherie Block" panose="02000506000000020004" pitchFamily="2" charset="77"/>
              </a:rPr>
              <a:t>INTEGRANTES</a:t>
            </a:r>
          </a:p>
          <a:p>
            <a:pPr algn="l"/>
            <a:endParaRPr lang="es-ES" dirty="0">
              <a:solidFill>
                <a:srgbClr val="FFC000"/>
              </a:solidFill>
              <a:latin typeface="Boucherie Block" panose="02000506000000020004" pitchFamily="2" charset="77"/>
            </a:endParaRPr>
          </a:p>
          <a:p>
            <a:pPr algn="l"/>
            <a:r>
              <a:rPr lang="es-ES" dirty="0">
                <a:solidFill>
                  <a:srgbClr val="FFC000"/>
                </a:solidFill>
                <a:latin typeface="Boucherie Block" panose="02000506000000020004" pitchFamily="2" charset="77"/>
              </a:rPr>
              <a:t>-RUBEN PECH</a:t>
            </a:r>
          </a:p>
          <a:p>
            <a:pPr algn="l"/>
            <a:endParaRPr lang="es-ES" dirty="0">
              <a:solidFill>
                <a:srgbClr val="FFC000"/>
              </a:solidFill>
              <a:latin typeface="Boucherie Block" panose="02000506000000020004" pitchFamily="2" charset="77"/>
            </a:endParaRPr>
          </a:p>
          <a:p>
            <a:pPr algn="l"/>
            <a:r>
              <a:rPr lang="es-ES" dirty="0">
                <a:solidFill>
                  <a:srgbClr val="FFC000"/>
                </a:solidFill>
                <a:latin typeface="Boucherie Block" panose="02000506000000020004" pitchFamily="2" charset="77"/>
              </a:rPr>
              <a:t>-WILLIAM  CAAMAL</a:t>
            </a:r>
          </a:p>
          <a:p>
            <a:pPr algn="l"/>
            <a:endParaRPr lang="es-ES" dirty="0">
              <a:solidFill>
                <a:srgbClr val="FFC000"/>
              </a:solidFill>
              <a:latin typeface="Boucherie Block" panose="02000506000000020004" pitchFamily="2" charset="77"/>
            </a:endParaRPr>
          </a:p>
          <a:p>
            <a:pPr algn="l"/>
            <a:r>
              <a:rPr lang="es-ES" dirty="0">
                <a:solidFill>
                  <a:srgbClr val="FFC000"/>
                </a:solidFill>
                <a:latin typeface="Boucherie Block" panose="02000506000000020004" pitchFamily="2" charset="77"/>
              </a:rPr>
              <a:t>-Kevin coba</a:t>
            </a:r>
          </a:p>
          <a:p>
            <a:pPr algn="l"/>
            <a:endParaRPr lang="es-ES" dirty="0">
              <a:solidFill>
                <a:srgbClr val="FFC000"/>
              </a:solidFill>
              <a:latin typeface="Boucherie Block" panose="02000506000000020004" pitchFamily="2" charset="77"/>
            </a:endParaRPr>
          </a:p>
          <a:p>
            <a:pPr algn="l"/>
            <a:r>
              <a:rPr lang="es-ES" dirty="0">
                <a:solidFill>
                  <a:srgbClr val="FFC000"/>
                </a:solidFill>
                <a:latin typeface="Boucherie Block" panose="02000506000000020004" pitchFamily="2" charset="77"/>
              </a:rPr>
              <a:t>-Edwin ROBERTO</a:t>
            </a:r>
          </a:p>
          <a:p>
            <a:pPr algn="l"/>
            <a:endParaRPr lang="es-ES" dirty="0">
              <a:solidFill>
                <a:srgbClr val="FFC000"/>
              </a:solidFill>
              <a:latin typeface="Boucherie Block" panose="02000506000000020004" pitchFamily="2" charset="77"/>
            </a:endParaRPr>
          </a:p>
          <a:p>
            <a:pPr algn="l"/>
            <a:r>
              <a:rPr lang="es-ES" dirty="0">
                <a:solidFill>
                  <a:srgbClr val="FFC000"/>
                </a:solidFill>
                <a:latin typeface="Boucherie Block" panose="02000506000000020004" pitchFamily="2" charset="77"/>
              </a:rPr>
              <a:t>-Edgar EMIR</a:t>
            </a:r>
          </a:p>
        </p:txBody>
      </p:sp>
      <p:pic>
        <p:nvPicPr>
          <p:cNvPr id="1026" name="Picture 2" descr="Universidad Autónoma de Yucatán Logo PNG Vector (AI) Free Download">
            <a:extLst>
              <a:ext uri="{FF2B5EF4-FFF2-40B4-BE49-F238E27FC236}">
                <a16:creationId xmlns:a16="http://schemas.microsoft.com/office/drawing/2014/main" id="{9C8237E6-B04A-E5B3-0BD4-D6E2FFADE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422" y="212547"/>
            <a:ext cx="599440" cy="98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utoShape 6" descr="Logotipo oficial">
            <a:extLst>
              <a:ext uri="{FF2B5EF4-FFF2-40B4-BE49-F238E27FC236}">
                <a16:creationId xmlns:a16="http://schemas.microsoft.com/office/drawing/2014/main" id="{E5F35B7C-EA27-7DA1-BD66-9ED61BFDD8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1741251" cy="174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0D5BCE0C-6894-E7C5-D5F0-63AFD6DEB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5634" y="212547"/>
            <a:ext cx="977944" cy="97794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68808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D820E9D9-92F9-EA0D-F240-203532486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1EA608F-34A2-942D-EAD6-8E3186706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10" y="321734"/>
            <a:ext cx="5164747" cy="290517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F3ED46C-7DE7-35A7-4788-019E7C00F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9043" y="2729064"/>
            <a:ext cx="4907662" cy="276056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366314D-BF2B-3672-7584-F2A44596F0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1" y="3730338"/>
            <a:ext cx="5426764" cy="3052554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6B04B47-8EF9-DB65-EF91-3ED0661B8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1474" y="1111537"/>
            <a:ext cx="4622800" cy="1325563"/>
          </a:xfrm>
        </p:spPr>
        <p:txBody>
          <a:bodyPr/>
          <a:lstStyle/>
          <a:p>
            <a:r>
              <a:rPr lang="es-ES" i="1" dirty="0"/>
              <a:t>VISTA DEL USUARIO CLIENTE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94361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CFF1E9-F3BB-E654-0B33-540DF3787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EAAFF7EA-C11E-1054-9D76-995449859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639BF92-CD10-0B96-A601-F26907BE6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10" y="321734"/>
            <a:ext cx="5164747" cy="290517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1ED909B-98DA-CC58-0AE9-C6B5F5819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752" y="3631096"/>
            <a:ext cx="4907662" cy="276056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833E020-8024-C673-F37B-21B3573EDC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9043" y="2693909"/>
            <a:ext cx="5426764" cy="3052554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4FFC40E9-7A52-EBEB-4A77-D1A4962F5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1474" y="1111537"/>
            <a:ext cx="4622800" cy="1325563"/>
          </a:xfrm>
        </p:spPr>
        <p:txBody>
          <a:bodyPr>
            <a:normAutofit fontScale="90000"/>
          </a:bodyPr>
          <a:lstStyle/>
          <a:p>
            <a:r>
              <a:rPr lang="es-ES" i="1" dirty="0"/>
              <a:t>VISTA DEL USUARIO NEGOCIO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123283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1B2B030-4738-4359-9E46-144B7C8BFF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17" y="8300"/>
            <a:ext cx="12193117" cy="68497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Calendario&#10;&#10;Descripción generada automáticamente">
            <a:extLst>
              <a:ext uri="{FF2B5EF4-FFF2-40B4-BE49-F238E27FC236}">
                <a16:creationId xmlns:a16="http://schemas.microsoft.com/office/drawing/2014/main" id="{167F4DF5-8134-8F08-123A-2B0FEC4A6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3635" b="20047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E6852A6B-D698-529F-B353-6B5D633C4102}"/>
              </a:ext>
            </a:extLst>
          </p:cNvPr>
          <p:cNvSpPr txBox="1">
            <a:spLocks/>
          </p:cNvSpPr>
          <p:nvPr/>
        </p:nvSpPr>
        <p:spPr>
          <a:xfrm>
            <a:off x="1583345" y="2776066"/>
            <a:ext cx="8442283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4800" b="1" dirty="0">
                <a:solidFill>
                  <a:schemeClr val="accent6">
                    <a:lumMod val="50000"/>
                  </a:schemeClr>
                </a:solidFill>
                <a:latin typeface="Boucherie Block" panose="020F0502020204030204" pitchFamily="34" charset="0"/>
              </a:rPr>
              <a:t>GRACIAS</a:t>
            </a:r>
            <a:r>
              <a:rPr lang="es-ES" sz="4800" b="1" dirty="0">
                <a:latin typeface="Boucherie Block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121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B5817FB3-8ADA-28B3-E8F5-BA935CA96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11410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BA4152-88D7-42D0-E4A3-604D0E606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EVOLUCIÓN DEL PROYECTO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8A57ACF-705C-CDDE-B5FA-52BDCF2C8166}"/>
              </a:ext>
            </a:extLst>
          </p:cNvPr>
          <p:cNvSpPr txBox="1"/>
          <p:nvPr/>
        </p:nvSpPr>
        <p:spPr>
          <a:xfrm>
            <a:off x="761802" y="2743200"/>
            <a:ext cx="4646905" cy="3613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effectLst/>
              </a:rPr>
              <a:t>En las </a:t>
            </a:r>
            <a:r>
              <a:rPr lang="en-US" sz="1700" b="0" i="0" u="none" strike="noStrike" dirty="0" err="1">
                <a:effectLst/>
              </a:rPr>
              <a:t>últimas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semanas</a:t>
            </a:r>
            <a:r>
              <a:rPr lang="en-US" sz="1700" b="0" i="0" u="none" strike="noStrike" dirty="0">
                <a:effectLst/>
              </a:rPr>
              <a:t>, se </a:t>
            </a:r>
            <a:r>
              <a:rPr lang="en-US" sz="1700" b="0" i="0" u="none" strike="noStrike" dirty="0" err="1">
                <a:effectLst/>
              </a:rPr>
              <a:t>han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estado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haciendo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varias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encuestas</a:t>
            </a:r>
            <a:r>
              <a:rPr lang="en-US" sz="1700" b="0" i="0" u="none" strike="noStrike" dirty="0">
                <a:effectLst/>
              </a:rPr>
              <a:t>, </a:t>
            </a:r>
            <a:r>
              <a:rPr lang="en-US" sz="1700" b="0" i="0" u="none" strike="noStrike" dirty="0" err="1">
                <a:effectLst/>
              </a:rPr>
              <a:t>además</a:t>
            </a:r>
            <a:r>
              <a:rPr lang="en-US" sz="1700" b="0" i="0" u="none" strike="noStrike" dirty="0">
                <a:effectLst/>
              </a:rPr>
              <a:t> de </a:t>
            </a:r>
            <a:r>
              <a:rPr lang="en-US" sz="1700" b="0" i="0" u="none" strike="noStrike" dirty="0" err="1">
                <a:effectLst/>
              </a:rPr>
              <a:t>reuniones</a:t>
            </a:r>
            <a:r>
              <a:rPr lang="en-US" sz="1700" b="0" i="0" u="none" strike="noStrike" dirty="0">
                <a:effectLst/>
              </a:rPr>
              <a:t> con </a:t>
            </a:r>
            <a:r>
              <a:rPr lang="en-US" sz="1700" b="0" i="0" u="none" strike="noStrike" dirty="0" err="1">
                <a:effectLst/>
              </a:rPr>
              <a:t>el</a:t>
            </a:r>
            <a:r>
              <a:rPr lang="en-US" sz="1700" b="0" i="0" u="none" strike="noStrike" dirty="0">
                <a:effectLst/>
              </a:rPr>
              <a:t> fin de </a:t>
            </a:r>
            <a:r>
              <a:rPr lang="en-US" sz="1700" b="0" i="0" u="none" strike="noStrike" dirty="0" err="1">
                <a:effectLst/>
              </a:rPr>
              <a:t>poder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continuar</a:t>
            </a:r>
            <a:r>
              <a:rPr lang="en-US" sz="1700" b="0" i="0" u="none" strike="noStrike" dirty="0">
                <a:effectLst/>
              </a:rPr>
              <a:t> con </a:t>
            </a:r>
            <a:r>
              <a:rPr lang="en-US" sz="1700" b="0" i="0" u="none" strike="noStrike" dirty="0" err="1">
                <a:effectLst/>
              </a:rPr>
              <a:t>el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avance</a:t>
            </a:r>
            <a:r>
              <a:rPr lang="en-US" sz="1700" b="0" i="0" u="none" strike="noStrike" dirty="0">
                <a:effectLst/>
              </a:rPr>
              <a:t> del </a:t>
            </a:r>
            <a:r>
              <a:rPr lang="en-US" sz="1700" b="0" i="0" u="none" strike="noStrike" dirty="0" err="1">
                <a:effectLst/>
              </a:rPr>
              <a:t>proyecto</a:t>
            </a:r>
            <a:r>
              <a:rPr lang="en-US" sz="1700" b="0" i="0" u="none" strike="noStrike" dirty="0">
                <a:effectLst/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 err="1">
                <a:effectLst/>
              </a:rPr>
              <a:t>Esto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implico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cambios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sobre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el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uso</a:t>
            </a:r>
            <a:r>
              <a:rPr lang="en-US" sz="1700" b="0" i="0" u="none" strike="noStrike" dirty="0">
                <a:effectLst/>
              </a:rPr>
              <a:t> de </a:t>
            </a:r>
            <a:r>
              <a:rPr lang="en-US" sz="1700" b="0" i="0" u="none" strike="noStrike" dirty="0" err="1">
                <a:effectLst/>
              </a:rPr>
              <a:t>los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artefactos</a:t>
            </a:r>
            <a:r>
              <a:rPr lang="en-US" sz="1700" b="0" i="0" u="none" strike="noStrike" dirty="0">
                <a:effectLst/>
              </a:rPr>
              <a:t>, </a:t>
            </a:r>
            <a:r>
              <a:rPr lang="en-US" sz="1700" b="0" i="0" u="none" strike="noStrike" dirty="0" err="1">
                <a:effectLst/>
              </a:rPr>
              <a:t>requisitos</a:t>
            </a:r>
            <a:r>
              <a:rPr lang="en-US" sz="1700" b="0" i="0" u="none" strike="noStrike" dirty="0">
                <a:effectLst/>
              </a:rPr>
              <a:t>, a </a:t>
            </a:r>
            <a:r>
              <a:rPr lang="en-US" sz="1700" b="0" i="0" u="none" strike="noStrike" dirty="0" err="1">
                <a:effectLst/>
              </a:rPr>
              <a:t>quienes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va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dirigido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nuestro</a:t>
            </a:r>
            <a:r>
              <a:rPr lang="en-US" sz="1700" b="0" i="0" u="none" strike="noStrike" dirty="0">
                <a:effectLst/>
              </a:rPr>
              <a:t> </a:t>
            </a:r>
            <a:r>
              <a:rPr lang="en-US" sz="1700" b="0" i="0" u="none" strike="noStrike" dirty="0" err="1">
                <a:effectLst/>
              </a:rPr>
              <a:t>proyecto</a:t>
            </a:r>
            <a:r>
              <a:rPr lang="en-US" sz="1700" b="0" i="0" u="none" strike="noStrike" dirty="0">
                <a:effectLst/>
              </a:rPr>
              <a:t>, sus </a:t>
            </a:r>
            <a:r>
              <a:rPr lang="en-US" sz="1700" b="0" i="0" u="none" strike="noStrike" dirty="0" err="1">
                <a:effectLst/>
              </a:rPr>
              <a:t>características</a:t>
            </a:r>
            <a:r>
              <a:rPr lang="en-US" sz="1700" b="0" i="0" u="none" strike="noStrike" dirty="0">
                <a:effectLst/>
              </a:rPr>
              <a:t>, etc.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700" dirty="0"/>
          </a:p>
        </p:txBody>
      </p:sp>
      <p:pic>
        <p:nvPicPr>
          <p:cNvPr id="5" name="Imagen 4" descr="Imagen de la pantalla de un celular con letras&#10;&#10;Descripción generada automáticamente con confianza media">
            <a:extLst>
              <a:ext uri="{FF2B5EF4-FFF2-40B4-BE49-F238E27FC236}">
                <a16:creationId xmlns:a16="http://schemas.microsoft.com/office/drawing/2014/main" id="{D8FFE999-0618-0FAA-CA8E-7B23F20E77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42" r="386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25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36264376-FBAE-99A5-C38E-023837A5B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F865BA5-F684-6256-0DAA-ACFC5212A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i="1">
                <a:solidFill>
                  <a:srgbClr val="FFFFFF"/>
                </a:solidFill>
              </a:rPr>
              <a:t>RESUMEN DEL PRODUCTO</a:t>
            </a:r>
          </a:p>
        </p:txBody>
      </p:sp>
    </p:spTree>
    <p:extLst>
      <p:ext uri="{BB962C8B-B14F-4D97-AF65-F5344CB8AC3E}">
        <p14:creationId xmlns:p14="http://schemas.microsoft.com/office/powerpoint/2010/main" val="41059009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B642292F-178C-3642-F502-140559019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5F75D0C-3E5B-1059-0619-DC24F2298BB5}"/>
              </a:ext>
            </a:extLst>
          </p:cNvPr>
          <p:cNvSpPr txBox="1"/>
          <p:nvPr/>
        </p:nvSpPr>
        <p:spPr>
          <a:xfrm>
            <a:off x="5181600" y="139400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dirty="0"/>
              <a:t>EL PRODUCTO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5BD050F-BCE4-DE56-F93E-C1A0718BB534}"/>
              </a:ext>
            </a:extLst>
          </p:cNvPr>
          <p:cNvSpPr txBox="1"/>
          <p:nvPr/>
        </p:nvSpPr>
        <p:spPr>
          <a:xfrm>
            <a:off x="1393086" y="2351079"/>
            <a:ext cx="32771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b="1" i="1" u="sng" dirty="0"/>
              <a:t>Descripción:</a:t>
            </a:r>
          </a:p>
          <a:p>
            <a:pPr algn="l"/>
            <a:r>
              <a:rPr lang="es-ES" dirty="0"/>
              <a:t>Página web con el fin de que la búsqueda de puntos de interés, para mejorar las opciones del alumno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282C327-CAAC-24CC-2076-8456FEA8809F}"/>
              </a:ext>
            </a:extLst>
          </p:cNvPr>
          <p:cNvSpPr txBox="1"/>
          <p:nvPr/>
        </p:nvSpPr>
        <p:spPr>
          <a:xfrm>
            <a:off x="5181600" y="2351079"/>
            <a:ext cx="182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b="1" i="1" u="sng" dirty="0"/>
              <a:t>Clientes:</a:t>
            </a:r>
          </a:p>
          <a:p>
            <a:pPr algn="l"/>
            <a:r>
              <a:rPr lang="es-ES" dirty="0"/>
              <a:t>Alumnos, Coordinadores y Maestros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2287546-5340-B08A-566C-6B2D60CD5117}"/>
              </a:ext>
            </a:extLst>
          </p:cNvPr>
          <p:cNvSpPr txBox="1"/>
          <p:nvPr/>
        </p:nvSpPr>
        <p:spPr>
          <a:xfrm>
            <a:off x="7521774" y="2351079"/>
            <a:ext cx="1828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b="1" i="1" u="sng" dirty="0"/>
              <a:t>Usuarios:</a:t>
            </a:r>
          </a:p>
          <a:p>
            <a:pPr algn="l"/>
            <a:r>
              <a:rPr lang="es-ES" dirty="0"/>
              <a:t>Interesados en encontrar puntos de interés a precios accesibles.</a:t>
            </a:r>
          </a:p>
          <a:p>
            <a:pPr algn="l"/>
            <a:endParaRPr lang="es-ES" dirty="0"/>
          </a:p>
          <a:p>
            <a:pPr algn="l"/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62963CF-7A58-CB2A-DF8D-70A384384D11}"/>
              </a:ext>
            </a:extLst>
          </p:cNvPr>
          <p:cNvSpPr txBox="1"/>
          <p:nvPr/>
        </p:nvSpPr>
        <p:spPr>
          <a:xfrm>
            <a:off x="5181600" y="3940505"/>
            <a:ext cx="1828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b="1" i="1" u="sng" dirty="0"/>
              <a:t>Usuarios:</a:t>
            </a:r>
          </a:p>
          <a:p>
            <a:pPr algn="l"/>
            <a:r>
              <a:rPr lang="es-ES" dirty="0"/>
              <a:t>Interesados en darse a conocer </a:t>
            </a:r>
            <a:r>
              <a:rPr lang="es-ES"/>
              <a:t>como negocio.</a:t>
            </a:r>
            <a:endParaRPr lang="es-ES" dirty="0"/>
          </a:p>
          <a:p>
            <a:pPr algn="l"/>
            <a:endParaRPr lang="es-ES" dirty="0"/>
          </a:p>
          <a:p>
            <a:pPr algn="l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836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55A2AE-41E6-CC69-9F15-D0E68BF44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Rectangle 615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EAAB028C-34F9-3E7B-DC7E-98E47E5AD8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34DD89A-65DC-882A-AB2A-D202B2F58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i="1" dirty="0">
                <a:solidFill>
                  <a:srgbClr val="FFFFFF"/>
                </a:solidFill>
              </a:rPr>
              <a:t>ARTEFACTOS</a:t>
            </a:r>
          </a:p>
        </p:txBody>
      </p:sp>
    </p:spTree>
    <p:extLst>
      <p:ext uri="{BB962C8B-B14F-4D97-AF65-F5344CB8AC3E}">
        <p14:creationId xmlns:p14="http://schemas.microsoft.com/office/powerpoint/2010/main" val="34540162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E6CD84BA-8189-BF04-C221-02536883B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oogle Forms - Workforce EdTech">
            <a:extLst>
              <a:ext uri="{FF2B5EF4-FFF2-40B4-BE49-F238E27FC236}">
                <a16:creationId xmlns:a16="http://schemas.microsoft.com/office/drawing/2014/main" id="{83772E21-745D-21CB-2128-961997CEE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0924" y="4081569"/>
            <a:ext cx="1783675" cy="17836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E07A68C-58A2-DBC0-0DA7-E2D906CEC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103" y="2204621"/>
            <a:ext cx="4969213" cy="1325563"/>
          </a:xfrm>
        </p:spPr>
        <p:txBody>
          <a:bodyPr>
            <a:noAutofit/>
          </a:bodyPr>
          <a:lstStyle/>
          <a:p>
            <a:r>
              <a:rPr lang="es-ES" sz="2400" dirty="0">
                <a:latin typeface="+mn-lt"/>
              </a:rPr>
              <a:t>Se realizaron diversas en cuestas, con el objetivo de poder recopilar más información, y poder mejorar nuestro proyecto, en este caso utilizamos la plataforma </a:t>
            </a:r>
            <a:r>
              <a:rPr lang="es-ES" sz="2400" dirty="0" err="1">
                <a:latin typeface="+mn-lt"/>
              </a:rPr>
              <a:t>Forms</a:t>
            </a:r>
            <a:r>
              <a:rPr lang="es-ES" sz="2400" dirty="0">
                <a:latin typeface="+mn-lt"/>
              </a:rPr>
              <a:t>.</a:t>
            </a:r>
            <a:endParaRPr lang="es-MX" sz="2400" dirty="0">
              <a:latin typeface="+mn-lt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EC799E-1689-6635-8CF0-967FF70F4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6640" y="4051069"/>
            <a:ext cx="3026491" cy="922338"/>
          </a:xfrm>
        </p:spPr>
        <p:txBody>
          <a:bodyPr/>
          <a:lstStyle/>
          <a:p>
            <a:r>
              <a:rPr lang="es-ES" dirty="0"/>
              <a:t>Plataforma usada:</a:t>
            </a:r>
          </a:p>
          <a:p>
            <a:endParaRPr lang="es-MX" dirty="0"/>
          </a:p>
        </p:txBody>
      </p:sp>
      <p:pic>
        <p:nvPicPr>
          <p:cNvPr id="3078" name="Picture 6" descr="Imagen de WhatsApp 2024-10-31 a las 17 41 19_b4cd860d">
            <a:extLst>
              <a:ext uri="{FF2B5EF4-FFF2-40B4-BE49-F238E27FC236}">
                <a16:creationId xmlns:a16="http://schemas.microsoft.com/office/drawing/2014/main" id="{295DD4F5-92F7-A3B0-A649-8B296A63D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8870" y="2176421"/>
            <a:ext cx="4020428" cy="250515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69CE9943-CC80-4796-8467-BF3616789C4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dirty="0" err="1"/>
              <a:t>Frog</a:t>
            </a:r>
            <a:r>
              <a:rPr lang="es-ES" dirty="0"/>
              <a:t> </a:t>
            </a:r>
            <a:r>
              <a:rPr lang="es-ES" dirty="0" err="1"/>
              <a:t>Maps</a:t>
            </a:r>
            <a:r>
              <a:rPr lang="es-ES" dirty="0"/>
              <a:t> - Artefactos</a:t>
            </a:r>
          </a:p>
        </p:txBody>
      </p:sp>
    </p:spTree>
    <p:extLst>
      <p:ext uri="{BB962C8B-B14F-4D97-AF65-F5344CB8AC3E}">
        <p14:creationId xmlns:p14="http://schemas.microsoft.com/office/powerpoint/2010/main" val="230131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A7E1AA-6F25-A70A-2430-73CDF3EAC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F7FCE9C1-2C58-7767-191C-E09C31ECC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magen de WhatsApp 2024-10-31 a las 17 43 05_3cd1d70b">
            <a:extLst>
              <a:ext uri="{FF2B5EF4-FFF2-40B4-BE49-F238E27FC236}">
                <a16:creationId xmlns:a16="http://schemas.microsoft.com/office/drawing/2014/main" id="{351F5244-5CD7-452D-AE5E-E4F699710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45140" y="499933"/>
            <a:ext cx="4604453" cy="2900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21" name="Straight Connector 4120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2" name="Picture 6" descr="Imagen de WhatsApp 2024-10-31 a las 17 56 03_94a3627f">
            <a:extLst>
              <a:ext uri="{FF2B5EF4-FFF2-40B4-BE49-F238E27FC236}">
                <a16:creationId xmlns:a16="http://schemas.microsoft.com/office/drawing/2014/main" id="{B5AF473F-E3E1-50BB-49A4-0C36FE3D0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49578" y="499933"/>
            <a:ext cx="4622798" cy="2900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23" name="Straight Connector 4122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5" name="Straight Connector 4124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Imagen de WhatsApp 2024-10-31 a las 17 50 58_bc6e9954">
            <a:extLst>
              <a:ext uri="{FF2B5EF4-FFF2-40B4-BE49-F238E27FC236}">
                <a16:creationId xmlns:a16="http://schemas.microsoft.com/office/drawing/2014/main" id="{FCA73BB5-D9F8-82A7-84D0-7C409E768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69258" y="3527631"/>
            <a:ext cx="4555017" cy="2903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Imagen de WhatsApp 2024-10-31 a las 18 01 52_a3b85277">
            <a:extLst>
              <a:ext uri="{FF2B5EF4-FFF2-40B4-BE49-F238E27FC236}">
                <a16:creationId xmlns:a16="http://schemas.microsoft.com/office/drawing/2014/main" id="{01DC409D-C795-10B9-864F-E8465723B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76005" y="3527203"/>
            <a:ext cx="4568626" cy="2912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95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Rectangle 717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vector abstracto elegante fondo blanco y gris. patrón blanco abstracto.  textura de cuadrados. 8195226 Vector en Vecteezy">
            <a:extLst>
              <a:ext uri="{FF2B5EF4-FFF2-40B4-BE49-F238E27FC236}">
                <a16:creationId xmlns:a16="http://schemas.microsoft.com/office/drawing/2014/main" id="{D9258376-FE4A-FEC2-2384-DF11DD543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B84CD194-D31E-5FB3-6910-9F1036A15DDA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REQUISITOS </a:t>
            </a:r>
          </a:p>
        </p:txBody>
      </p:sp>
    </p:spTree>
    <p:extLst>
      <p:ext uri="{BB962C8B-B14F-4D97-AF65-F5344CB8AC3E}">
        <p14:creationId xmlns:p14="http://schemas.microsoft.com/office/powerpoint/2010/main" val="1900746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b34f541-dfb7-46a7-9a0c-777b1efa7d2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35202D2D3198478C5FE1D7985E22DE" ma:contentTypeVersion="10" ma:contentTypeDescription="Create a new document." ma:contentTypeScope="" ma:versionID="b0fe381ad7891adc9586f9d559507bda">
  <xsd:schema xmlns:xsd="http://www.w3.org/2001/XMLSchema" xmlns:xs="http://www.w3.org/2001/XMLSchema" xmlns:p="http://schemas.microsoft.com/office/2006/metadata/properties" xmlns:ns3="6b34f541-dfb7-46a7-9a0c-777b1efa7d23" targetNamespace="http://schemas.microsoft.com/office/2006/metadata/properties" ma:root="true" ma:fieldsID="12a77331a895b9af0cc4e6f78a87639d" ns3:_="">
    <xsd:import namespace="6b34f541-dfb7-46a7-9a0c-777b1efa7d23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34f541-dfb7-46a7-9a0c-777b1efa7d23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CF152FB-DEAC-4AD2-A4BF-D083C435A1A5}">
  <ds:schemaRefs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6b34f541-dfb7-46a7-9a0c-777b1efa7d23"/>
    <ds:schemaRef ds:uri="http://purl.org/dc/elements/1.1/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55FF11B-9435-458D-93BA-3F54B8C7E7C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b34f541-dfb7-46a7-9a0c-777b1efa7d2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A1446B-5712-4685-A256-334C0470825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TM02900688[[fn=Faceta]]</Template>
  <TotalTime>55</TotalTime>
  <Words>317</Words>
  <Application>Microsoft Office PowerPoint</Application>
  <PresentationFormat>Panorámica</PresentationFormat>
  <Paragraphs>72</Paragraphs>
  <Slides>22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Boucherie Block</vt:lpstr>
      <vt:lpstr>Tema de Office</vt:lpstr>
      <vt:lpstr>PROYECTO FROGMAPS</vt:lpstr>
      <vt:lpstr>Presentación de PowerPoint</vt:lpstr>
      <vt:lpstr>EVOLUCIÓN DEL PROYECTO</vt:lpstr>
      <vt:lpstr>RESUMEN DEL PRODUCTO</vt:lpstr>
      <vt:lpstr>Presentación de PowerPoint</vt:lpstr>
      <vt:lpstr>ARTEFACTOS</vt:lpstr>
      <vt:lpstr>Se realizaron diversas en cuestas, con el objetivo de poder recopilar más información, y poder mejorar nuestro proyecto, en este caso utilizamos la plataforma Forms.</vt:lpstr>
      <vt:lpstr>Presentación de PowerPoint</vt:lpstr>
      <vt:lpstr>Presentación de PowerPoint</vt:lpstr>
      <vt:lpstr>Frog Maps - Requisitos Funcionales</vt:lpstr>
      <vt:lpstr>Frog Maps - Requisitos NO Funcionales</vt:lpstr>
      <vt:lpstr>Presentación de PowerPoint</vt:lpstr>
      <vt:lpstr>Frog Maps – Casos de Uso</vt:lpstr>
      <vt:lpstr>Frog Maps – Casos de Uso</vt:lpstr>
      <vt:lpstr>Presentación de PowerPoint</vt:lpstr>
      <vt:lpstr>Frog Maps - Sprints</vt:lpstr>
      <vt:lpstr>Frog Maps - Sprints</vt:lpstr>
      <vt:lpstr>Presentación de PowerPoint</vt:lpstr>
      <vt:lpstr>INICIO Y REGISTRO</vt:lpstr>
      <vt:lpstr>VISTA DEL USUARIO CLIENTE</vt:lpstr>
      <vt:lpstr>VISTA DEL USUARIO NEGOCIO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FROGMAPS</dc:title>
  <dc:creator>525653797158</dc:creator>
  <cp:lastModifiedBy>William Enrique Caamal Caamal</cp:lastModifiedBy>
  <cp:revision>6</cp:revision>
  <dcterms:created xsi:type="dcterms:W3CDTF">2024-11-10T20:36:10Z</dcterms:created>
  <dcterms:modified xsi:type="dcterms:W3CDTF">2024-11-11T15:20:20Z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0x010100F335202D2D3198478C5FE1D7985E22DE</vt:lpwstr>
  </property>
</Properties>
</file>

<file path=docProps/thumbnail.jpeg>
</file>